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3"/>
  </p:notesMasterIdLst>
  <p:sldIdLst>
    <p:sldId id="285" r:id="rId2"/>
  </p:sldIdLst>
  <p:sldSz cx="3455988" cy="3455988"/>
  <p:notesSz cx="6858000" cy="9144000"/>
  <p:defaultTextStyle>
    <a:defPPr>
      <a:defRPr lang="tr-TR"/>
    </a:defPPr>
    <a:lvl1pPr marL="0" algn="l" defTabSz="331744" rtl="0" eaLnBrk="1" latinLnBrk="0" hangingPunct="1">
      <a:defRPr sz="653" kern="1200">
        <a:solidFill>
          <a:schemeClr val="tx1"/>
        </a:solidFill>
        <a:latin typeface="+mn-lt"/>
        <a:ea typeface="+mn-ea"/>
        <a:cs typeface="+mn-cs"/>
      </a:defRPr>
    </a:lvl1pPr>
    <a:lvl2pPr marL="165872" algn="l" defTabSz="331744" rtl="0" eaLnBrk="1" latinLnBrk="0" hangingPunct="1">
      <a:defRPr sz="653" kern="1200">
        <a:solidFill>
          <a:schemeClr val="tx1"/>
        </a:solidFill>
        <a:latin typeface="+mn-lt"/>
        <a:ea typeface="+mn-ea"/>
        <a:cs typeface="+mn-cs"/>
      </a:defRPr>
    </a:lvl2pPr>
    <a:lvl3pPr marL="331744" algn="l" defTabSz="331744" rtl="0" eaLnBrk="1" latinLnBrk="0" hangingPunct="1">
      <a:defRPr sz="653" kern="1200">
        <a:solidFill>
          <a:schemeClr val="tx1"/>
        </a:solidFill>
        <a:latin typeface="+mn-lt"/>
        <a:ea typeface="+mn-ea"/>
        <a:cs typeface="+mn-cs"/>
      </a:defRPr>
    </a:lvl3pPr>
    <a:lvl4pPr marL="497616" algn="l" defTabSz="331744" rtl="0" eaLnBrk="1" latinLnBrk="0" hangingPunct="1">
      <a:defRPr sz="653" kern="1200">
        <a:solidFill>
          <a:schemeClr val="tx1"/>
        </a:solidFill>
        <a:latin typeface="+mn-lt"/>
        <a:ea typeface="+mn-ea"/>
        <a:cs typeface="+mn-cs"/>
      </a:defRPr>
    </a:lvl4pPr>
    <a:lvl5pPr marL="663489" algn="l" defTabSz="331744" rtl="0" eaLnBrk="1" latinLnBrk="0" hangingPunct="1">
      <a:defRPr sz="653" kern="1200">
        <a:solidFill>
          <a:schemeClr val="tx1"/>
        </a:solidFill>
        <a:latin typeface="+mn-lt"/>
        <a:ea typeface="+mn-ea"/>
        <a:cs typeface="+mn-cs"/>
      </a:defRPr>
    </a:lvl5pPr>
    <a:lvl6pPr marL="829361" algn="l" defTabSz="331744" rtl="0" eaLnBrk="1" latinLnBrk="0" hangingPunct="1">
      <a:defRPr sz="653" kern="1200">
        <a:solidFill>
          <a:schemeClr val="tx1"/>
        </a:solidFill>
        <a:latin typeface="+mn-lt"/>
        <a:ea typeface="+mn-ea"/>
        <a:cs typeface="+mn-cs"/>
      </a:defRPr>
    </a:lvl6pPr>
    <a:lvl7pPr marL="995233" algn="l" defTabSz="331744" rtl="0" eaLnBrk="1" latinLnBrk="0" hangingPunct="1">
      <a:defRPr sz="653" kern="1200">
        <a:solidFill>
          <a:schemeClr val="tx1"/>
        </a:solidFill>
        <a:latin typeface="+mn-lt"/>
        <a:ea typeface="+mn-ea"/>
        <a:cs typeface="+mn-cs"/>
      </a:defRPr>
    </a:lvl7pPr>
    <a:lvl8pPr marL="1161105" algn="l" defTabSz="331744" rtl="0" eaLnBrk="1" latinLnBrk="0" hangingPunct="1">
      <a:defRPr sz="653" kern="1200">
        <a:solidFill>
          <a:schemeClr val="tx1"/>
        </a:solidFill>
        <a:latin typeface="+mn-lt"/>
        <a:ea typeface="+mn-ea"/>
        <a:cs typeface="+mn-cs"/>
      </a:defRPr>
    </a:lvl8pPr>
    <a:lvl9pPr marL="1326977" algn="l" defTabSz="331744" rtl="0" eaLnBrk="1" latinLnBrk="0" hangingPunct="1">
      <a:defRPr sz="653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088" userDrawn="1">
          <p15:clr>
            <a:srgbClr val="A4A3A4"/>
          </p15:clr>
        </p15:guide>
        <p15:guide id="2" pos="1089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95D8"/>
    <a:srgbClr val="100F0C"/>
    <a:srgbClr val="00A7EC"/>
    <a:srgbClr val="FFD579"/>
    <a:srgbClr val="F08923"/>
    <a:srgbClr val="3DB6D1"/>
    <a:srgbClr val="F18B00"/>
    <a:srgbClr val="00B1E8"/>
    <a:srgbClr val="028EC8"/>
    <a:srgbClr val="038CC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216"/>
    <p:restoredTop sz="86601"/>
  </p:normalViewPr>
  <p:slideViewPr>
    <p:cSldViewPr snapToGrid="0" snapToObjects="1">
      <p:cViewPr>
        <p:scale>
          <a:sx n="357" d="100"/>
          <a:sy n="357" d="100"/>
        </p:scale>
        <p:origin x="240" y="-4928"/>
      </p:cViewPr>
      <p:guideLst>
        <p:guide orient="horz" pos="1088"/>
        <p:guide pos="1089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A36D326-9FC8-0643-BEC3-972633AFC794}" type="datetimeFigureOut">
              <a:rPr lang="tr-TR" smtClean="0"/>
              <a:t>25.02.2020</a:t>
            </a:fld>
            <a:endParaRPr lang="tr-TR"/>
          </a:p>
        </p:txBody>
      </p:sp>
      <p:sp>
        <p:nvSpPr>
          <p:cNvPr id="4" name="Slayt Resmi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885950" y="1143000"/>
            <a:ext cx="30861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889C520-5C4E-EA46-9F7E-56FD0CB8FB9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817044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Resmi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89C520-5C4E-EA46-9F7E-56FD0CB8FB94}" type="slidenum">
              <a:rPr lang="tr-TR" smtClean="0"/>
              <a:t>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552754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9199" y="565598"/>
            <a:ext cx="2937590" cy="1203196"/>
          </a:xfrm>
        </p:spPr>
        <p:txBody>
          <a:bodyPr anchor="b"/>
          <a:lstStyle>
            <a:lvl1pPr algn="ctr">
              <a:defRPr sz="2268"/>
            </a:lvl1pPr>
          </a:lstStyle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31999" y="1815194"/>
            <a:ext cx="2591991" cy="834397"/>
          </a:xfrm>
        </p:spPr>
        <p:txBody>
          <a:bodyPr/>
          <a:lstStyle>
            <a:lvl1pPr marL="0" indent="0" algn="ctr">
              <a:buNone/>
              <a:defRPr sz="907"/>
            </a:lvl1pPr>
            <a:lvl2pPr marL="172822" indent="0" algn="ctr">
              <a:buNone/>
              <a:defRPr sz="756"/>
            </a:lvl2pPr>
            <a:lvl3pPr marL="345643" indent="0" algn="ctr">
              <a:buNone/>
              <a:defRPr sz="680"/>
            </a:lvl3pPr>
            <a:lvl4pPr marL="518465" indent="0" algn="ctr">
              <a:buNone/>
              <a:defRPr sz="605"/>
            </a:lvl4pPr>
            <a:lvl5pPr marL="691286" indent="0" algn="ctr">
              <a:buNone/>
              <a:defRPr sz="605"/>
            </a:lvl5pPr>
            <a:lvl6pPr marL="864108" indent="0" algn="ctr">
              <a:buNone/>
              <a:defRPr sz="605"/>
            </a:lvl6pPr>
            <a:lvl7pPr marL="1036930" indent="0" algn="ctr">
              <a:buNone/>
              <a:defRPr sz="605"/>
            </a:lvl7pPr>
            <a:lvl8pPr marL="1209751" indent="0" algn="ctr">
              <a:buNone/>
              <a:defRPr sz="605"/>
            </a:lvl8pPr>
            <a:lvl9pPr marL="1382573" indent="0" algn="ctr">
              <a:buNone/>
              <a:defRPr sz="605"/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7F180-E25D-BC4B-8612-A0B20EDAC4A2}" type="datetimeFigureOut">
              <a:rPr lang="tr-TR" smtClean="0"/>
              <a:t>25.02.2020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22F7A-3305-EF4C-8522-511D5062990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486214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Ana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7F180-E25D-BC4B-8612-A0B20EDAC4A2}" type="datetimeFigureOut">
              <a:rPr lang="tr-TR" smtClean="0"/>
              <a:t>25.02.2020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22F7A-3305-EF4C-8522-511D5062990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567147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473192" y="183999"/>
            <a:ext cx="745197" cy="2928790"/>
          </a:xfrm>
        </p:spPr>
        <p:txBody>
          <a:bodyPr vert="eaVert"/>
          <a:lstStyle/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37600" y="183999"/>
            <a:ext cx="2192392" cy="2928790"/>
          </a:xfrm>
        </p:spPr>
        <p:txBody>
          <a:bodyPr vert="eaVert"/>
          <a:lstStyle/>
          <a:p>
            <a:pPr lvl="0"/>
            <a:r>
              <a:rPr lang="tr-TR"/>
              <a:t>Ana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7F180-E25D-BC4B-8612-A0B20EDAC4A2}" type="datetimeFigureOut">
              <a:rPr lang="tr-TR" smtClean="0"/>
              <a:t>25.02.2020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22F7A-3305-EF4C-8522-511D5062990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071163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Ana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7F180-E25D-BC4B-8612-A0B20EDAC4A2}" type="datetimeFigureOut">
              <a:rPr lang="tr-TR" smtClean="0"/>
              <a:t>25.02.2020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22F7A-3305-EF4C-8522-511D5062990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206656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5799" y="861598"/>
            <a:ext cx="2980790" cy="1437595"/>
          </a:xfrm>
        </p:spPr>
        <p:txBody>
          <a:bodyPr anchor="b"/>
          <a:lstStyle>
            <a:lvl1pPr>
              <a:defRPr sz="2268"/>
            </a:lvl1pPr>
          </a:lstStyle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35799" y="2312793"/>
            <a:ext cx="2980790" cy="755997"/>
          </a:xfrm>
        </p:spPr>
        <p:txBody>
          <a:bodyPr/>
          <a:lstStyle>
            <a:lvl1pPr marL="0" indent="0">
              <a:buNone/>
              <a:defRPr sz="907">
                <a:solidFill>
                  <a:schemeClr val="tx1"/>
                </a:solidFill>
              </a:defRPr>
            </a:lvl1pPr>
            <a:lvl2pPr marL="172822" indent="0">
              <a:buNone/>
              <a:defRPr sz="756">
                <a:solidFill>
                  <a:schemeClr val="tx1">
                    <a:tint val="75000"/>
                  </a:schemeClr>
                </a:solidFill>
              </a:defRPr>
            </a:lvl2pPr>
            <a:lvl3pPr marL="345643" indent="0">
              <a:buNone/>
              <a:defRPr sz="680">
                <a:solidFill>
                  <a:schemeClr val="tx1">
                    <a:tint val="75000"/>
                  </a:schemeClr>
                </a:solidFill>
              </a:defRPr>
            </a:lvl3pPr>
            <a:lvl4pPr marL="518465" indent="0">
              <a:buNone/>
              <a:defRPr sz="605">
                <a:solidFill>
                  <a:schemeClr val="tx1">
                    <a:tint val="75000"/>
                  </a:schemeClr>
                </a:solidFill>
              </a:defRPr>
            </a:lvl4pPr>
            <a:lvl5pPr marL="691286" indent="0">
              <a:buNone/>
              <a:defRPr sz="605">
                <a:solidFill>
                  <a:schemeClr val="tx1">
                    <a:tint val="75000"/>
                  </a:schemeClr>
                </a:solidFill>
              </a:defRPr>
            </a:lvl5pPr>
            <a:lvl6pPr marL="864108" indent="0">
              <a:buNone/>
              <a:defRPr sz="605">
                <a:solidFill>
                  <a:schemeClr val="tx1">
                    <a:tint val="75000"/>
                  </a:schemeClr>
                </a:solidFill>
              </a:defRPr>
            </a:lvl6pPr>
            <a:lvl7pPr marL="1036930" indent="0">
              <a:buNone/>
              <a:defRPr sz="605">
                <a:solidFill>
                  <a:schemeClr val="tx1">
                    <a:tint val="75000"/>
                  </a:schemeClr>
                </a:solidFill>
              </a:defRPr>
            </a:lvl7pPr>
            <a:lvl8pPr marL="1209751" indent="0">
              <a:buNone/>
              <a:defRPr sz="605">
                <a:solidFill>
                  <a:schemeClr val="tx1">
                    <a:tint val="75000"/>
                  </a:schemeClr>
                </a:solidFill>
              </a:defRPr>
            </a:lvl8pPr>
            <a:lvl9pPr marL="1382573" indent="0">
              <a:buNone/>
              <a:defRPr sz="605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Ana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7F180-E25D-BC4B-8612-A0B20EDAC4A2}" type="datetimeFigureOut">
              <a:rPr lang="tr-TR" smtClean="0"/>
              <a:t>25.02.2020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22F7A-3305-EF4C-8522-511D5062990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18936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37599" y="919997"/>
            <a:ext cx="1468795" cy="2192793"/>
          </a:xfrm>
        </p:spPr>
        <p:txBody>
          <a:bodyPr/>
          <a:lstStyle/>
          <a:p>
            <a:pPr lvl="0"/>
            <a:r>
              <a:rPr lang="tr-TR"/>
              <a:t>Ana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749594" y="919997"/>
            <a:ext cx="1468795" cy="2192793"/>
          </a:xfrm>
        </p:spPr>
        <p:txBody>
          <a:bodyPr/>
          <a:lstStyle/>
          <a:p>
            <a:pPr lvl="0"/>
            <a:r>
              <a:rPr lang="tr-TR"/>
              <a:t>Ana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7F180-E25D-BC4B-8612-A0B20EDAC4A2}" type="datetimeFigureOut">
              <a:rPr lang="tr-TR" smtClean="0"/>
              <a:t>25.02.2020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22F7A-3305-EF4C-8522-511D5062990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01830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049" y="184000"/>
            <a:ext cx="2980790" cy="667998"/>
          </a:xfrm>
        </p:spPr>
        <p:txBody>
          <a:bodyPr/>
          <a:lstStyle/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38050" y="847197"/>
            <a:ext cx="1462045" cy="415198"/>
          </a:xfrm>
        </p:spPr>
        <p:txBody>
          <a:bodyPr anchor="b"/>
          <a:lstStyle>
            <a:lvl1pPr marL="0" indent="0">
              <a:buNone/>
              <a:defRPr sz="907" b="1"/>
            </a:lvl1pPr>
            <a:lvl2pPr marL="172822" indent="0">
              <a:buNone/>
              <a:defRPr sz="756" b="1"/>
            </a:lvl2pPr>
            <a:lvl3pPr marL="345643" indent="0">
              <a:buNone/>
              <a:defRPr sz="680" b="1"/>
            </a:lvl3pPr>
            <a:lvl4pPr marL="518465" indent="0">
              <a:buNone/>
              <a:defRPr sz="605" b="1"/>
            </a:lvl4pPr>
            <a:lvl5pPr marL="691286" indent="0">
              <a:buNone/>
              <a:defRPr sz="605" b="1"/>
            </a:lvl5pPr>
            <a:lvl6pPr marL="864108" indent="0">
              <a:buNone/>
              <a:defRPr sz="605" b="1"/>
            </a:lvl6pPr>
            <a:lvl7pPr marL="1036930" indent="0">
              <a:buNone/>
              <a:defRPr sz="605" b="1"/>
            </a:lvl7pPr>
            <a:lvl8pPr marL="1209751" indent="0">
              <a:buNone/>
              <a:defRPr sz="605" b="1"/>
            </a:lvl8pPr>
            <a:lvl9pPr marL="1382573" indent="0">
              <a:buNone/>
              <a:defRPr sz="605" b="1"/>
            </a:lvl9pPr>
          </a:lstStyle>
          <a:p>
            <a:pPr lvl="0"/>
            <a:r>
              <a:rPr lang="tr-TR"/>
              <a:t>Ana metin stillerini düzenlemek için tıklayın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38050" y="1262396"/>
            <a:ext cx="1462045" cy="1856794"/>
          </a:xfrm>
        </p:spPr>
        <p:txBody>
          <a:bodyPr/>
          <a:lstStyle/>
          <a:p>
            <a:pPr lvl="0"/>
            <a:r>
              <a:rPr lang="tr-TR"/>
              <a:t>Ana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749594" y="847197"/>
            <a:ext cx="1469245" cy="415198"/>
          </a:xfrm>
        </p:spPr>
        <p:txBody>
          <a:bodyPr anchor="b"/>
          <a:lstStyle>
            <a:lvl1pPr marL="0" indent="0">
              <a:buNone/>
              <a:defRPr sz="907" b="1"/>
            </a:lvl1pPr>
            <a:lvl2pPr marL="172822" indent="0">
              <a:buNone/>
              <a:defRPr sz="756" b="1"/>
            </a:lvl2pPr>
            <a:lvl3pPr marL="345643" indent="0">
              <a:buNone/>
              <a:defRPr sz="680" b="1"/>
            </a:lvl3pPr>
            <a:lvl4pPr marL="518465" indent="0">
              <a:buNone/>
              <a:defRPr sz="605" b="1"/>
            </a:lvl4pPr>
            <a:lvl5pPr marL="691286" indent="0">
              <a:buNone/>
              <a:defRPr sz="605" b="1"/>
            </a:lvl5pPr>
            <a:lvl6pPr marL="864108" indent="0">
              <a:buNone/>
              <a:defRPr sz="605" b="1"/>
            </a:lvl6pPr>
            <a:lvl7pPr marL="1036930" indent="0">
              <a:buNone/>
              <a:defRPr sz="605" b="1"/>
            </a:lvl7pPr>
            <a:lvl8pPr marL="1209751" indent="0">
              <a:buNone/>
              <a:defRPr sz="605" b="1"/>
            </a:lvl8pPr>
            <a:lvl9pPr marL="1382573" indent="0">
              <a:buNone/>
              <a:defRPr sz="605" b="1"/>
            </a:lvl9pPr>
          </a:lstStyle>
          <a:p>
            <a:pPr lvl="0"/>
            <a:r>
              <a:rPr lang="tr-TR"/>
              <a:t>Ana metin stillerini düzenlemek için tıklayın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749594" y="1262396"/>
            <a:ext cx="1469245" cy="1856794"/>
          </a:xfrm>
        </p:spPr>
        <p:txBody>
          <a:bodyPr/>
          <a:lstStyle/>
          <a:p>
            <a:pPr lvl="0"/>
            <a:r>
              <a:rPr lang="tr-TR"/>
              <a:t>Ana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7F180-E25D-BC4B-8612-A0B20EDAC4A2}" type="datetimeFigureOut">
              <a:rPr lang="tr-TR" smtClean="0"/>
              <a:t>25.02.2020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22F7A-3305-EF4C-8522-511D5062990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698511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7F180-E25D-BC4B-8612-A0B20EDAC4A2}" type="datetimeFigureOut">
              <a:rPr lang="tr-TR" smtClean="0"/>
              <a:t>25.02.2020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22F7A-3305-EF4C-8522-511D5062990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27391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7F180-E25D-BC4B-8612-A0B20EDAC4A2}" type="datetimeFigureOut">
              <a:rPr lang="tr-TR" smtClean="0"/>
              <a:t>25.02.2020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22F7A-3305-EF4C-8522-511D5062990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138215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Açıklama Yazı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049" y="230399"/>
            <a:ext cx="1114646" cy="806397"/>
          </a:xfrm>
        </p:spPr>
        <p:txBody>
          <a:bodyPr anchor="b"/>
          <a:lstStyle>
            <a:lvl1pPr>
              <a:defRPr sz="1210"/>
            </a:lvl1pPr>
          </a:lstStyle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69245" y="497599"/>
            <a:ext cx="1749594" cy="2455991"/>
          </a:xfrm>
        </p:spPr>
        <p:txBody>
          <a:bodyPr/>
          <a:lstStyle>
            <a:lvl1pPr>
              <a:defRPr sz="1210"/>
            </a:lvl1pPr>
            <a:lvl2pPr>
              <a:defRPr sz="1058"/>
            </a:lvl2pPr>
            <a:lvl3pPr>
              <a:defRPr sz="907"/>
            </a:lvl3pPr>
            <a:lvl4pPr>
              <a:defRPr sz="756"/>
            </a:lvl4pPr>
            <a:lvl5pPr>
              <a:defRPr sz="756"/>
            </a:lvl5pPr>
            <a:lvl6pPr>
              <a:defRPr sz="756"/>
            </a:lvl6pPr>
            <a:lvl7pPr>
              <a:defRPr sz="756"/>
            </a:lvl7pPr>
            <a:lvl8pPr>
              <a:defRPr sz="756"/>
            </a:lvl8pPr>
            <a:lvl9pPr>
              <a:defRPr sz="756"/>
            </a:lvl9pPr>
          </a:lstStyle>
          <a:p>
            <a:pPr lvl="0"/>
            <a:r>
              <a:rPr lang="tr-TR"/>
              <a:t>Ana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049" y="1036796"/>
            <a:ext cx="1114646" cy="1920794"/>
          </a:xfrm>
        </p:spPr>
        <p:txBody>
          <a:bodyPr/>
          <a:lstStyle>
            <a:lvl1pPr marL="0" indent="0">
              <a:buNone/>
              <a:defRPr sz="605"/>
            </a:lvl1pPr>
            <a:lvl2pPr marL="172822" indent="0">
              <a:buNone/>
              <a:defRPr sz="529"/>
            </a:lvl2pPr>
            <a:lvl3pPr marL="345643" indent="0">
              <a:buNone/>
              <a:defRPr sz="454"/>
            </a:lvl3pPr>
            <a:lvl4pPr marL="518465" indent="0">
              <a:buNone/>
              <a:defRPr sz="378"/>
            </a:lvl4pPr>
            <a:lvl5pPr marL="691286" indent="0">
              <a:buNone/>
              <a:defRPr sz="378"/>
            </a:lvl5pPr>
            <a:lvl6pPr marL="864108" indent="0">
              <a:buNone/>
              <a:defRPr sz="378"/>
            </a:lvl6pPr>
            <a:lvl7pPr marL="1036930" indent="0">
              <a:buNone/>
              <a:defRPr sz="378"/>
            </a:lvl7pPr>
            <a:lvl8pPr marL="1209751" indent="0">
              <a:buNone/>
              <a:defRPr sz="378"/>
            </a:lvl8pPr>
            <a:lvl9pPr marL="1382573" indent="0">
              <a:buNone/>
              <a:defRPr sz="378"/>
            </a:lvl9pPr>
          </a:lstStyle>
          <a:p>
            <a:pPr lvl="0"/>
            <a:r>
              <a:rPr lang="tr-TR"/>
              <a:t>Ana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7F180-E25D-BC4B-8612-A0B20EDAC4A2}" type="datetimeFigureOut">
              <a:rPr lang="tr-TR" smtClean="0"/>
              <a:t>25.02.2020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22F7A-3305-EF4C-8522-511D5062990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727055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çıklama Yazı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049" y="230399"/>
            <a:ext cx="1114646" cy="806397"/>
          </a:xfrm>
        </p:spPr>
        <p:txBody>
          <a:bodyPr anchor="b"/>
          <a:lstStyle>
            <a:lvl1pPr>
              <a:defRPr sz="1210"/>
            </a:lvl1pPr>
          </a:lstStyle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469245" y="497599"/>
            <a:ext cx="1749594" cy="2455991"/>
          </a:xfrm>
        </p:spPr>
        <p:txBody>
          <a:bodyPr anchor="t"/>
          <a:lstStyle>
            <a:lvl1pPr marL="0" indent="0">
              <a:buNone/>
              <a:defRPr sz="1210"/>
            </a:lvl1pPr>
            <a:lvl2pPr marL="172822" indent="0">
              <a:buNone/>
              <a:defRPr sz="1058"/>
            </a:lvl2pPr>
            <a:lvl3pPr marL="345643" indent="0">
              <a:buNone/>
              <a:defRPr sz="907"/>
            </a:lvl3pPr>
            <a:lvl4pPr marL="518465" indent="0">
              <a:buNone/>
              <a:defRPr sz="756"/>
            </a:lvl4pPr>
            <a:lvl5pPr marL="691286" indent="0">
              <a:buNone/>
              <a:defRPr sz="756"/>
            </a:lvl5pPr>
            <a:lvl6pPr marL="864108" indent="0">
              <a:buNone/>
              <a:defRPr sz="756"/>
            </a:lvl6pPr>
            <a:lvl7pPr marL="1036930" indent="0">
              <a:buNone/>
              <a:defRPr sz="756"/>
            </a:lvl7pPr>
            <a:lvl8pPr marL="1209751" indent="0">
              <a:buNone/>
              <a:defRPr sz="756"/>
            </a:lvl8pPr>
            <a:lvl9pPr marL="1382573" indent="0">
              <a:buNone/>
              <a:defRPr sz="756"/>
            </a:lvl9pPr>
          </a:lstStyle>
          <a:p>
            <a:r>
              <a:rPr lang="tr-TR"/>
              <a:t>Resmi yer tutucuya sürükleyin veya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049" y="1036796"/>
            <a:ext cx="1114646" cy="1920794"/>
          </a:xfrm>
        </p:spPr>
        <p:txBody>
          <a:bodyPr/>
          <a:lstStyle>
            <a:lvl1pPr marL="0" indent="0">
              <a:buNone/>
              <a:defRPr sz="605"/>
            </a:lvl1pPr>
            <a:lvl2pPr marL="172822" indent="0">
              <a:buNone/>
              <a:defRPr sz="529"/>
            </a:lvl2pPr>
            <a:lvl3pPr marL="345643" indent="0">
              <a:buNone/>
              <a:defRPr sz="454"/>
            </a:lvl3pPr>
            <a:lvl4pPr marL="518465" indent="0">
              <a:buNone/>
              <a:defRPr sz="378"/>
            </a:lvl4pPr>
            <a:lvl5pPr marL="691286" indent="0">
              <a:buNone/>
              <a:defRPr sz="378"/>
            </a:lvl5pPr>
            <a:lvl6pPr marL="864108" indent="0">
              <a:buNone/>
              <a:defRPr sz="378"/>
            </a:lvl6pPr>
            <a:lvl7pPr marL="1036930" indent="0">
              <a:buNone/>
              <a:defRPr sz="378"/>
            </a:lvl7pPr>
            <a:lvl8pPr marL="1209751" indent="0">
              <a:buNone/>
              <a:defRPr sz="378"/>
            </a:lvl8pPr>
            <a:lvl9pPr marL="1382573" indent="0">
              <a:buNone/>
              <a:defRPr sz="378"/>
            </a:lvl9pPr>
          </a:lstStyle>
          <a:p>
            <a:pPr lvl="0"/>
            <a:r>
              <a:rPr lang="tr-TR"/>
              <a:t>Ana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7F180-E25D-BC4B-8612-A0B20EDAC4A2}" type="datetimeFigureOut">
              <a:rPr lang="tr-TR" smtClean="0"/>
              <a:t>25.02.2020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22F7A-3305-EF4C-8522-511D5062990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161200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37599" y="184000"/>
            <a:ext cx="2980790" cy="66799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37599" y="919997"/>
            <a:ext cx="2980790" cy="219279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Ana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37599" y="3203190"/>
            <a:ext cx="777597" cy="1839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5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67F180-E25D-BC4B-8612-A0B20EDAC4A2}" type="datetimeFigureOut">
              <a:rPr lang="tr-TR" smtClean="0"/>
              <a:t>25.02.2020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4796" y="3203190"/>
            <a:ext cx="1166396" cy="1839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45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440792" y="3203190"/>
            <a:ext cx="777597" cy="1839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5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322F7A-3305-EF4C-8522-511D5062990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095331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345643" rtl="0" eaLnBrk="1" latinLnBrk="0" hangingPunct="1">
        <a:lnSpc>
          <a:spcPct val="90000"/>
        </a:lnSpc>
        <a:spcBef>
          <a:spcPct val="0"/>
        </a:spcBef>
        <a:buNone/>
        <a:defRPr sz="1663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86411" indent="-86411" algn="l" defTabSz="345643" rtl="0" eaLnBrk="1" latinLnBrk="0" hangingPunct="1">
        <a:lnSpc>
          <a:spcPct val="90000"/>
        </a:lnSpc>
        <a:spcBef>
          <a:spcPts val="378"/>
        </a:spcBef>
        <a:buFont typeface="Arial" panose="020B0604020202020204" pitchFamily="34" charset="0"/>
        <a:buChar char="•"/>
        <a:defRPr sz="1058" kern="1200">
          <a:solidFill>
            <a:schemeClr val="tx1"/>
          </a:solidFill>
          <a:latin typeface="+mn-lt"/>
          <a:ea typeface="+mn-ea"/>
          <a:cs typeface="+mn-cs"/>
        </a:defRPr>
      </a:lvl1pPr>
      <a:lvl2pPr marL="259232" indent="-86411" algn="l" defTabSz="345643" rtl="0" eaLnBrk="1" latinLnBrk="0" hangingPunct="1">
        <a:lnSpc>
          <a:spcPct val="90000"/>
        </a:lnSpc>
        <a:spcBef>
          <a:spcPts val="189"/>
        </a:spcBef>
        <a:buFont typeface="Arial" panose="020B0604020202020204" pitchFamily="34" charset="0"/>
        <a:buChar char="•"/>
        <a:defRPr sz="907" kern="1200">
          <a:solidFill>
            <a:schemeClr val="tx1"/>
          </a:solidFill>
          <a:latin typeface="+mn-lt"/>
          <a:ea typeface="+mn-ea"/>
          <a:cs typeface="+mn-cs"/>
        </a:defRPr>
      </a:lvl2pPr>
      <a:lvl3pPr marL="432054" indent="-86411" algn="l" defTabSz="345643" rtl="0" eaLnBrk="1" latinLnBrk="0" hangingPunct="1">
        <a:lnSpc>
          <a:spcPct val="90000"/>
        </a:lnSpc>
        <a:spcBef>
          <a:spcPts val="189"/>
        </a:spcBef>
        <a:buFont typeface="Arial" panose="020B0604020202020204" pitchFamily="34" charset="0"/>
        <a:buChar char="•"/>
        <a:defRPr sz="756" kern="1200">
          <a:solidFill>
            <a:schemeClr val="tx1"/>
          </a:solidFill>
          <a:latin typeface="+mn-lt"/>
          <a:ea typeface="+mn-ea"/>
          <a:cs typeface="+mn-cs"/>
        </a:defRPr>
      </a:lvl3pPr>
      <a:lvl4pPr marL="604876" indent="-86411" algn="l" defTabSz="345643" rtl="0" eaLnBrk="1" latinLnBrk="0" hangingPunct="1">
        <a:lnSpc>
          <a:spcPct val="90000"/>
        </a:lnSpc>
        <a:spcBef>
          <a:spcPts val="189"/>
        </a:spcBef>
        <a:buFont typeface="Arial" panose="020B0604020202020204" pitchFamily="34" charset="0"/>
        <a:buChar char="•"/>
        <a:defRPr sz="680" kern="1200">
          <a:solidFill>
            <a:schemeClr val="tx1"/>
          </a:solidFill>
          <a:latin typeface="+mn-lt"/>
          <a:ea typeface="+mn-ea"/>
          <a:cs typeface="+mn-cs"/>
        </a:defRPr>
      </a:lvl4pPr>
      <a:lvl5pPr marL="777697" indent="-86411" algn="l" defTabSz="345643" rtl="0" eaLnBrk="1" latinLnBrk="0" hangingPunct="1">
        <a:lnSpc>
          <a:spcPct val="90000"/>
        </a:lnSpc>
        <a:spcBef>
          <a:spcPts val="189"/>
        </a:spcBef>
        <a:buFont typeface="Arial" panose="020B0604020202020204" pitchFamily="34" charset="0"/>
        <a:buChar char="•"/>
        <a:defRPr sz="680" kern="1200">
          <a:solidFill>
            <a:schemeClr val="tx1"/>
          </a:solidFill>
          <a:latin typeface="+mn-lt"/>
          <a:ea typeface="+mn-ea"/>
          <a:cs typeface="+mn-cs"/>
        </a:defRPr>
      </a:lvl5pPr>
      <a:lvl6pPr marL="950519" indent="-86411" algn="l" defTabSz="345643" rtl="0" eaLnBrk="1" latinLnBrk="0" hangingPunct="1">
        <a:lnSpc>
          <a:spcPct val="90000"/>
        </a:lnSpc>
        <a:spcBef>
          <a:spcPts val="189"/>
        </a:spcBef>
        <a:buFont typeface="Arial" panose="020B0604020202020204" pitchFamily="34" charset="0"/>
        <a:buChar char="•"/>
        <a:defRPr sz="680" kern="1200">
          <a:solidFill>
            <a:schemeClr val="tx1"/>
          </a:solidFill>
          <a:latin typeface="+mn-lt"/>
          <a:ea typeface="+mn-ea"/>
          <a:cs typeface="+mn-cs"/>
        </a:defRPr>
      </a:lvl6pPr>
      <a:lvl7pPr marL="1123340" indent="-86411" algn="l" defTabSz="345643" rtl="0" eaLnBrk="1" latinLnBrk="0" hangingPunct="1">
        <a:lnSpc>
          <a:spcPct val="90000"/>
        </a:lnSpc>
        <a:spcBef>
          <a:spcPts val="189"/>
        </a:spcBef>
        <a:buFont typeface="Arial" panose="020B0604020202020204" pitchFamily="34" charset="0"/>
        <a:buChar char="•"/>
        <a:defRPr sz="680" kern="1200">
          <a:solidFill>
            <a:schemeClr val="tx1"/>
          </a:solidFill>
          <a:latin typeface="+mn-lt"/>
          <a:ea typeface="+mn-ea"/>
          <a:cs typeface="+mn-cs"/>
        </a:defRPr>
      </a:lvl7pPr>
      <a:lvl8pPr marL="1296162" indent="-86411" algn="l" defTabSz="345643" rtl="0" eaLnBrk="1" latinLnBrk="0" hangingPunct="1">
        <a:lnSpc>
          <a:spcPct val="90000"/>
        </a:lnSpc>
        <a:spcBef>
          <a:spcPts val="189"/>
        </a:spcBef>
        <a:buFont typeface="Arial" panose="020B0604020202020204" pitchFamily="34" charset="0"/>
        <a:buChar char="•"/>
        <a:defRPr sz="680" kern="1200">
          <a:solidFill>
            <a:schemeClr val="tx1"/>
          </a:solidFill>
          <a:latin typeface="+mn-lt"/>
          <a:ea typeface="+mn-ea"/>
          <a:cs typeface="+mn-cs"/>
        </a:defRPr>
      </a:lvl8pPr>
      <a:lvl9pPr marL="1468984" indent="-86411" algn="l" defTabSz="345643" rtl="0" eaLnBrk="1" latinLnBrk="0" hangingPunct="1">
        <a:lnSpc>
          <a:spcPct val="90000"/>
        </a:lnSpc>
        <a:spcBef>
          <a:spcPts val="189"/>
        </a:spcBef>
        <a:buFont typeface="Arial" panose="020B0604020202020204" pitchFamily="34" charset="0"/>
        <a:buChar char="•"/>
        <a:defRPr sz="68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45643" rtl="0" eaLnBrk="1" latinLnBrk="0" hangingPunct="1">
        <a:defRPr sz="680" kern="1200">
          <a:solidFill>
            <a:schemeClr val="tx1"/>
          </a:solidFill>
          <a:latin typeface="+mn-lt"/>
          <a:ea typeface="+mn-ea"/>
          <a:cs typeface="+mn-cs"/>
        </a:defRPr>
      </a:lvl1pPr>
      <a:lvl2pPr marL="172822" algn="l" defTabSz="345643" rtl="0" eaLnBrk="1" latinLnBrk="0" hangingPunct="1">
        <a:defRPr sz="680" kern="1200">
          <a:solidFill>
            <a:schemeClr val="tx1"/>
          </a:solidFill>
          <a:latin typeface="+mn-lt"/>
          <a:ea typeface="+mn-ea"/>
          <a:cs typeface="+mn-cs"/>
        </a:defRPr>
      </a:lvl2pPr>
      <a:lvl3pPr marL="345643" algn="l" defTabSz="345643" rtl="0" eaLnBrk="1" latinLnBrk="0" hangingPunct="1">
        <a:defRPr sz="680" kern="1200">
          <a:solidFill>
            <a:schemeClr val="tx1"/>
          </a:solidFill>
          <a:latin typeface="+mn-lt"/>
          <a:ea typeface="+mn-ea"/>
          <a:cs typeface="+mn-cs"/>
        </a:defRPr>
      </a:lvl3pPr>
      <a:lvl4pPr marL="518465" algn="l" defTabSz="345643" rtl="0" eaLnBrk="1" latinLnBrk="0" hangingPunct="1">
        <a:defRPr sz="680" kern="1200">
          <a:solidFill>
            <a:schemeClr val="tx1"/>
          </a:solidFill>
          <a:latin typeface="+mn-lt"/>
          <a:ea typeface="+mn-ea"/>
          <a:cs typeface="+mn-cs"/>
        </a:defRPr>
      </a:lvl4pPr>
      <a:lvl5pPr marL="691286" algn="l" defTabSz="345643" rtl="0" eaLnBrk="1" latinLnBrk="0" hangingPunct="1">
        <a:defRPr sz="680" kern="1200">
          <a:solidFill>
            <a:schemeClr val="tx1"/>
          </a:solidFill>
          <a:latin typeface="+mn-lt"/>
          <a:ea typeface="+mn-ea"/>
          <a:cs typeface="+mn-cs"/>
        </a:defRPr>
      </a:lvl5pPr>
      <a:lvl6pPr marL="864108" algn="l" defTabSz="345643" rtl="0" eaLnBrk="1" latinLnBrk="0" hangingPunct="1">
        <a:defRPr sz="680" kern="1200">
          <a:solidFill>
            <a:schemeClr val="tx1"/>
          </a:solidFill>
          <a:latin typeface="+mn-lt"/>
          <a:ea typeface="+mn-ea"/>
          <a:cs typeface="+mn-cs"/>
        </a:defRPr>
      </a:lvl6pPr>
      <a:lvl7pPr marL="1036930" algn="l" defTabSz="345643" rtl="0" eaLnBrk="1" latinLnBrk="0" hangingPunct="1">
        <a:defRPr sz="680" kern="1200">
          <a:solidFill>
            <a:schemeClr val="tx1"/>
          </a:solidFill>
          <a:latin typeface="+mn-lt"/>
          <a:ea typeface="+mn-ea"/>
          <a:cs typeface="+mn-cs"/>
        </a:defRPr>
      </a:lvl7pPr>
      <a:lvl8pPr marL="1209751" algn="l" defTabSz="345643" rtl="0" eaLnBrk="1" latinLnBrk="0" hangingPunct="1">
        <a:defRPr sz="680" kern="1200">
          <a:solidFill>
            <a:schemeClr val="tx1"/>
          </a:solidFill>
          <a:latin typeface="+mn-lt"/>
          <a:ea typeface="+mn-ea"/>
          <a:cs typeface="+mn-cs"/>
        </a:defRPr>
      </a:lvl8pPr>
      <a:lvl9pPr marL="1382573" algn="l" defTabSz="345643" rtl="0" eaLnBrk="1" latinLnBrk="0" hangingPunct="1">
        <a:defRPr sz="68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image" Target="../media/image1.png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microsoft.com/office/2007/relationships/hdphoto" Target="../media/hdphoto1.wdp"/><Relationship Id="rId9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Resim 10">
            <a:extLst>
              <a:ext uri="{FF2B5EF4-FFF2-40B4-BE49-F238E27FC236}">
                <a16:creationId xmlns:a16="http://schemas.microsoft.com/office/drawing/2014/main" id="{91020D4D-5E5E-CA4F-8B3A-22F8166522B7}"/>
              </a:ext>
            </a:extLst>
          </p:cNvPr>
          <p:cNvPicPr>
            <a:picLocks noChangeAspect="1"/>
          </p:cNvPicPr>
          <p:nvPr/>
        </p:nvPicPr>
        <p:blipFill>
          <a:blip r:embed="rId3">
            <a:alphaModFix amt="35000"/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artisticLineDrawing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8247569">
            <a:off x="409112" y="-711428"/>
            <a:ext cx="3444715" cy="4286621"/>
          </a:xfrm>
          <a:prstGeom prst="rect">
            <a:avLst/>
          </a:prstGeom>
        </p:spPr>
      </p:pic>
      <p:pic>
        <p:nvPicPr>
          <p:cNvPr id="3" name="Resim 2">
            <a:extLst>
              <a:ext uri="{FF2B5EF4-FFF2-40B4-BE49-F238E27FC236}">
                <a16:creationId xmlns:a16="http://schemas.microsoft.com/office/drawing/2014/main" id="{50EE32D0-F445-404E-B02B-25B52BD5DDF1}"/>
              </a:ext>
            </a:extLst>
          </p:cNvPr>
          <p:cNvPicPr>
            <a:picLocks noChangeAspect="1"/>
          </p:cNvPicPr>
          <p:nvPr/>
        </p:nvPicPr>
        <p:blipFill rotWithShape="1">
          <a:blip r:embed="rId5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3000375"/>
            <a:ext cx="3455988" cy="455612"/>
          </a:xfrm>
          <a:prstGeom prst="rect">
            <a:avLst/>
          </a:prstGeom>
        </p:spPr>
      </p:pic>
      <p:pic>
        <p:nvPicPr>
          <p:cNvPr id="8" name="Resim 7">
            <a:extLst>
              <a:ext uri="{FF2B5EF4-FFF2-40B4-BE49-F238E27FC236}">
                <a16:creationId xmlns:a16="http://schemas.microsoft.com/office/drawing/2014/main" id="{99AB3357-16EB-2B46-A7FF-A8041FA1AC61}"/>
              </a:ext>
            </a:extLst>
          </p:cNvPr>
          <p:cNvPicPr>
            <a:picLocks noChangeAspect="1"/>
          </p:cNvPicPr>
          <p:nvPr/>
        </p:nvPicPr>
        <p:blipFill>
          <a:blip r:embed="rId6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08946" y="3118533"/>
            <a:ext cx="556957" cy="247760"/>
          </a:xfrm>
          <a:prstGeom prst="rect">
            <a:avLst/>
          </a:prstGeom>
        </p:spPr>
      </p:pic>
      <p:sp>
        <p:nvSpPr>
          <p:cNvPr id="7" name="Başlık 1">
            <a:extLst>
              <a:ext uri="{FF2B5EF4-FFF2-40B4-BE49-F238E27FC236}">
                <a16:creationId xmlns:a16="http://schemas.microsoft.com/office/drawing/2014/main" id="{350107E0-233A-A54B-B486-5E3C058C16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-231079" y="648376"/>
            <a:ext cx="3726575" cy="2475845"/>
          </a:xfrm>
          <a:ln>
            <a:noFill/>
          </a:ln>
        </p:spPr>
        <p:txBody>
          <a:bodyPr anchor="t">
            <a:noAutofit/>
          </a:bodyPr>
          <a:lstStyle/>
          <a:p>
            <a:pPr>
              <a:lnSpc>
                <a:spcPct val="150000"/>
              </a:lnSpc>
            </a:pPr>
            <a:r>
              <a:rPr lang="tr-TR" sz="1600" b="1" spc="200" dirty="0">
                <a:ln w="12700">
                  <a:solidFill>
                    <a:schemeClr val="tx1"/>
                  </a:solidFill>
                </a:ln>
                <a:solidFill>
                  <a:srgbClr val="100F0C"/>
                </a:solidFill>
                <a:latin typeface="Viner Hand ITC" panose="03070502030502020203" pitchFamily="66" charset="0"/>
              </a:rPr>
              <a:t>HAYAT </a:t>
            </a:r>
            <a:br>
              <a:rPr lang="tr-TR" sz="1400" b="1" spc="200" dirty="0">
                <a:ln w="12700">
                  <a:solidFill>
                    <a:schemeClr val="tx1"/>
                  </a:solidFill>
                </a:ln>
                <a:solidFill>
                  <a:srgbClr val="100F0C"/>
                </a:solidFill>
                <a:latin typeface="Viner Hand ITC" panose="03070502030502020203" pitchFamily="66" charset="0"/>
              </a:rPr>
            </a:br>
            <a:r>
              <a:rPr lang="tr-TR" sz="1400" b="1" spc="200" dirty="0">
                <a:ln w="12700">
                  <a:solidFill>
                    <a:schemeClr val="tx1"/>
                  </a:solidFill>
                </a:ln>
                <a:solidFill>
                  <a:srgbClr val="100F0C"/>
                </a:solidFill>
                <a:latin typeface="Viner Hand ITC" panose="03070502030502020203" pitchFamily="66" charset="0"/>
              </a:rPr>
              <a:t> SENDEN NE</a:t>
            </a:r>
            <a:br>
              <a:rPr lang="tr-TR" sz="1400" b="1" spc="200" dirty="0">
                <a:ln w="12700">
                  <a:solidFill>
                    <a:schemeClr val="tx1"/>
                  </a:solidFill>
                </a:ln>
                <a:solidFill>
                  <a:srgbClr val="100F0C"/>
                </a:solidFill>
                <a:latin typeface="Viner Hand ITC" panose="03070502030502020203" pitchFamily="66" charset="0"/>
              </a:rPr>
            </a:br>
            <a:r>
              <a:rPr lang="tr-TR" sz="1400" b="1" spc="200" dirty="0">
                <a:ln w="12700">
                  <a:solidFill>
                    <a:schemeClr val="tx1"/>
                  </a:solidFill>
                </a:ln>
                <a:solidFill>
                  <a:srgbClr val="100F0C"/>
                </a:solidFill>
                <a:latin typeface="Viner Hand ITC" panose="03070502030502020203" pitchFamily="66" charset="0"/>
              </a:rPr>
              <a:t>  </a:t>
            </a:r>
            <a:r>
              <a:rPr lang="tr-TR" sz="1400" b="1" spc="200" dirty="0">
                <a:ln w="12700">
                  <a:solidFill>
                    <a:schemeClr val="tx1"/>
                  </a:solidFill>
                </a:ln>
                <a:solidFill>
                  <a:srgbClr val="100F0C"/>
                </a:solidFill>
                <a:latin typeface="Viner Hand ITC" panose="03070502030502020203" pitchFamily="66" charset="0"/>
                <a:ea typeface="Verdana" panose="020B0604030504040204" pitchFamily="34" charset="0"/>
                <a:cs typeface="Verdana" panose="020B0604030504040204" pitchFamily="34" charset="0"/>
              </a:rPr>
              <a:t>BEKL!YOR</a:t>
            </a:r>
            <a:br>
              <a:rPr lang="tr-TR" sz="2000" dirty="0">
                <a:solidFill>
                  <a:srgbClr val="100F0C"/>
                </a:solidFill>
                <a:latin typeface="Viner Hand ITC" panose="03070502030502020203" pitchFamily="66" charset="0"/>
              </a:rPr>
            </a:br>
            <a:r>
              <a:rPr lang="tr-TR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Viner Hand ITC" panose="03070502030502020203" pitchFamily="66" charset="0"/>
              </a:rPr>
              <a:t>         </a:t>
            </a:r>
            <a:br>
              <a:rPr lang="tr-TR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Viner Hand ITC" panose="03070502030502020203" pitchFamily="66" charset="0"/>
              </a:rPr>
            </a:br>
            <a:r>
              <a:rPr lang="tr-TR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Dr. Ömer Akgül</a:t>
            </a:r>
            <a:br>
              <a:rPr lang="tr-TR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</a:br>
            <a:r>
              <a:rPr lang="tr-TR" sz="1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Yer: Kim Psikoloji</a:t>
            </a:r>
            <a:br>
              <a:rPr lang="tr-TR" sz="1000" dirty="0">
                <a:solidFill>
                  <a:schemeClr val="tx1">
                    <a:lumMod val="50000"/>
                    <a:lumOff val="50000"/>
                  </a:schemeClr>
                </a:solidFill>
              </a:rPr>
            </a:br>
            <a:r>
              <a:rPr lang="tr-TR" sz="80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Her ayın son cuması - saat 19:00</a:t>
            </a:r>
            <a:br>
              <a:rPr lang="tr-TR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</a:br>
            <a:br>
              <a:rPr lang="tr-TR" sz="1000" dirty="0">
                <a:solidFill>
                  <a:srgbClr val="100F0C"/>
                </a:solidFill>
                <a:latin typeface="Viner Hand ITC" panose="03070502030502020203" pitchFamily="66" charset="0"/>
              </a:rPr>
            </a:br>
            <a:endParaRPr lang="tr-TR" sz="1000" dirty="0">
              <a:solidFill>
                <a:srgbClr val="100F0C"/>
              </a:solidFill>
              <a:latin typeface="Viner Hand ITC" panose="03070502030502020203" pitchFamily="66" charset="0"/>
            </a:endParaRPr>
          </a:p>
        </p:txBody>
      </p:sp>
      <p:grpSp>
        <p:nvGrpSpPr>
          <p:cNvPr id="2" name="Grup 1">
            <a:extLst>
              <a:ext uri="{FF2B5EF4-FFF2-40B4-BE49-F238E27FC236}">
                <a16:creationId xmlns:a16="http://schemas.microsoft.com/office/drawing/2014/main" id="{83574169-EED8-2F43-87C3-7B8044BE4DAE}"/>
              </a:ext>
            </a:extLst>
          </p:cNvPr>
          <p:cNvGrpSpPr/>
          <p:nvPr/>
        </p:nvGrpSpPr>
        <p:grpSpPr>
          <a:xfrm>
            <a:off x="2381619" y="3103693"/>
            <a:ext cx="932577" cy="275551"/>
            <a:chOff x="2381619" y="3103693"/>
            <a:chExt cx="932577" cy="275551"/>
          </a:xfrm>
        </p:grpSpPr>
        <p:pic>
          <p:nvPicPr>
            <p:cNvPr id="4" name="Resim 3">
              <a:extLst>
                <a:ext uri="{FF2B5EF4-FFF2-40B4-BE49-F238E27FC236}">
                  <a16:creationId xmlns:a16="http://schemas.microsoft.com/office/drawing/2014/main" id="{2AB075CE-57AC-3B45-AA2F-E6EE64F81BB3}"/>
                </a:ext>
              </a:extLst>
            </p:cNvPr>
            <p:cNvPicPr>
              <a:picLocks noChangeAspect="1"/>
            </p:cNvPicPr>
            <p:nvPr/>
          </p:nvPicPr>
          <p:blipFill>
            <a:blip r:embed="rId7" cstate="hq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2740572" y="3103693"/>
              <a:ext cx="275551" cy="275551"/>
            </a:xfrm>
            <a:prstGeom prst="rect">
              <a:avLst/>
            </a:prstGeom>
          </p:spPr>
        </p:pic>
        <p:pic>
          <p:nvPicPr>
            <p:cNvPr id="13" name="Resim 12">
              <a:extLst>
                <a:ext uri="{FF2B5EF4-FFF2-40B4-BE49-F238E27FC236}">
                  <a16:creationId xmlns:a16="http://schemas.microsoft.com/office/drawing/2014/main" id="{03F0A941-A2AD-BA48-8644-672F3007692E}"/>
                </a:ext>
              </a:extLst>
            </p:cNvPr>
            <p:cNvPicPr>
              <a:picLocks noChangeAspect="1"/>
            </p:cNvPicPr>
            <p:nvPr/>
          </p:nvPicPr>
          <p:blipFill>
            <a:blip r:embed="rId8"/>
            <a:stretch>
              <a:fillRect/>
            </a:stretch>
          </p:blipFill>
          <p:spPr>
            <a:xfrm>
              <a:off x="2381619" y="3118292"/>
              <a:ext cx="247760" cy="247760"/>
            </a:xfrm>
            <a:prstGeom prst="rect">
              <a:avLst/>
            </a:prstGeom>
          </p:spPr>
        </p:pic>
        <p:pic>
          <p:nvPicPr>
            <p:cNvPr id="12" name="Resim 11">
              <a:extLst>
                <a:ext uri="{FF2B5EF4-FFF2-40B4-BE49-F238E27FC236}">
                  <a16:creationId xmlns:a16="http://schemas.microsoft.com/office/drawing/2014/main" id="{E0F356A0-DE4B-E847-9F48-E12EA4ED7EFE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127316" y="3133497"/>
              <a:ext cx="186880" cy="232555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05823766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 Teması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eması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eması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3086</TotalTime>
  <Words>33</Words>
  <Application>Microsoft Macintosh PowerPoint</Application>
  <PresentationFormat>Özel</PresentationFormat>
  <Paragraphs>2</Paragraphs>
  <Slides>1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Viner Hand ITC</vt:lpstr>
      <vt:lpstr>Office Teması</vt:lpstr>
      <vt:lpstr>HAYAT   SENDEN NE   BEKL!YOR           Dr. Ömer Akgül Yer: Kim Psikoloji Her ayın son cuması - saat 19:00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NUMAN ERGUN</dc:creator>
  <cp:lastModifiedBy>Zübeyde ŞİMŞEK</cp:lastModifiedBy>
  <cp:revision>96</cp:revision>
  <dcterms:created xsi:type="dcterms:W3CDTF">2017-08-12T14:43:06Z</dcterms:created>
  <dcterms:modified xsi:type="dcterms:W3CDTF">2020-02-25T13:11:47Z</dcterms:modified>
</cp:coreProperties>
</file>