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61" r:id="rId3"/>
    <p:sldId id="266" r:id="rId4"/>
    <p:sldId id="268" r:id="rId5"/>
    <p:sldId id="26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936" autoAdjust="0"/>
  </p:normalViewPr>
  <p:slideViewPr>
    <p:cSldViewPr snapToGrid="0">
      <p:cViewPr varScale="1">
        <p:scale>
          <a:sx n="79" d="100"/>
          <a:sy n="79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CC5AA-B345-446E-B3FD-A5217B7AC705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E971A-EA3D-4062-AB63-C0E99751C5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01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Afiş hazırlarken</a:t>
            </a:r>
          </a:p>
          <a:p>
            <a:r>
              <a:rPr lang="tr-TR" dirty="0"/>
              <a:t>Sağ üstte davet eden kurumun logosu olacak</a:t>
            </a:r>
          </a:p>
          <a:p>
            <a:r>
              <a:rPr lang="tr-TR" dirty="0"/>
              <a:t>Solda seans analizi altına ise tarih + saat ve yer bilgisi yazılacak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E971A-EA3D-4062-AB63-C0E99751C56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31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Sağ üstte davet eden kurumun logosu olacak</a:t>
            </a:r>
          </a:p>
          <a:p>
            <a:r>
              <a:rPr lang="tr-TR" dirty="0"/>
              <a:t>Solda seans analizi altına ise tarih + saat ve yer bilgisi yazılacak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E971A-EA3D-4062-AB63-C0E99751C56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37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E971A-EA3D-4062-AB63-C0E99751C56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28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59A2A0-1C1D-477B-B1F8-B7F28AE7A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A086791-4AC0-40D9-BEEE-D94C2162D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140F45-74AC-425E-A0B1-AB4593BF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EEEC27-975A-4504-98EA-7C97AD2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752242-6D95-4E40-AE23-4C16111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7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58F13D-F67E-42AF-9255-7FDAF157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198789D-0F16-4E03-8AD1-AC58FEB3F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32E5F6-CCC5-4332-9B77-14B5C8D9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9EB67E-FF4C-47EC-BA68-75E1A2FD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5F6FD6-4556-4D9F-9C70-4BD0C260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8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AEE36F8-EDC1-4F5D-9C6D-5A2BD327E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B7A083E-716C-49E9-9077-E53AD5756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21AE10-A135-4BC3-9BB1-4DFB4797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8C1033-24A5-4066-8678-D9AC3D9C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61608E-4E53-4C09-8523-117EBD71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5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03B6CE-A022-491A-9399-BA031BE9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1F87AA-B371-4EF4-B4EF-CBFBFC4E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C8A80C-0AA3-47BC-95DA-33D6F784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183AEB-1A4A-4F35-B119-6E8AACE6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0678C6-7DD5-4C85-926B-B3931587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86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FF48E1-C1A9-4057-8BCC-B29C4A34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54A06F-591D-4304-9DB6-22E09E4F4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43B8A1-F1CE-447C-9A1E-3FC09D51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BCBFF1-975B-42B1-85D9-01A7C64B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4FCF8A-9A4F-4CF1-90A4-C8F78848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82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84499E-08F5-47D2-8DEC-CA6B4D47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F8F766-F004-4E44-85C7-C51AE6939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01BE05-807D-448E-81CF-15554BA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E61D797-BF75-484C-B19F-E3158E73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2E9D4F-4458-42D8-8730-7F5D4226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FADC1E8-E194-4AC6-853E-3B9E7164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51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771C53-5CB1-4582-8109-6327FB74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8681F1F-E0CB-4631-AFD2-B44AB6E9F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7C0D0D-9EB3-4820-B2C7-925671FE3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560CCCD-9620-46AD-B981-778D7D392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AC977DA-6DA0-4DA5-8F7D-7261370E8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F0B16F9-4414-46F1-9871-650B2190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076F8EE-B857-40F5-9010-CC8E0655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6B374F3-A74F-4F2E-8A36-EA0473F1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05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6F0D04-357C-4EA0-A255-31C9CEA8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F5F4990-1C0E-4E87-9FEB-7D5EE8CF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0B160F1-6A9A-49C9-8CCD-BF706CB7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89B909F-D5D0-4A56-96BC-5F8C8654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54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FF3A511-8841-4935-A2D7-C1EDB630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3DA2715-00BF-4C29-A048-29CA07CD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AC8EEF-7AED-41D1-9B5B-50608F9C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88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D82199-1605-4D6B-BA04-B62F0F9C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31163F-66F0-4502-A4D3-2FF157A6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F44F5F6-A87F-4302-9E9C-A35C301A4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128317E-581E-4E4B-90EC-3A5360A6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FBA564-DD70-4AC1-BD99-9831432D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DCB859-E851-4BD9-A342-FEA88DBB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4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81F19F-B88A-4995-AEC6-AF29A668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0BAB931-0FBE-41C1-A3A3-328918349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3D66CF-89B7-4D3F-A143-6226C8CFB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77B97F-1FBB-4C33-B448-B16226B6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10D7D9-8DD1-4F42-B537-6331F11F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06DC30-E9FD-45A5-A26F-C0E655CD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9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1856FA-3C09-4B36-B49F-0487C9D8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E63B4E-3CA8-435C-AC3B-5AEE25FB7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B3122E-E2AB-4D1D-AE88-67BF68673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049B-D054-4877-BA2E-DA14D8F0BD5B}" type="datetimeFigureOut">
              <a:rPr lang="tr-TR" smtClean="0"/>
              <a:t>16.03.2020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7D4D55-9731-4039-A725-CD2CE9A57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B0FFFB-2CC4-4292-BE3D-4F129863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DD08-B4C8-4465-A2E5-57F47A7F68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50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466F8A3-4487-43BC-AC79-B6E43E01B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1"/>
          <a:stretch/>
        </p:blipFill>
        <p:spPr>
          <a:xfrm>
            <a:off x="2667000" y="6074229"/>
            <a:ext cx="6858000" cy="78377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1887D03-6D62-47BC-870F-B7641A88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6016484"/>
            <a:ext cx="2610035" cy="8415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86F5E4A-50F4-450B-B523-3E325BD5F323}"/>
              </a:ext>
            </a:extLst>
          </p:cNvPr>
          <p:cNvSpPr txBox="1"/>
          <p:nvPr/>
        </p:nvSpPr>
        <p:spPr>
          <a:xfrm>
            <a:off x="8049008" y="61621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Agency FB" panose="020B0503020202020204" pitchFamily="34" charset="0"/>
              </a:rPr>
              <a:t>akademi.kimpsikoloji.com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92B6B94-228B-42BF-A014-F8B0C06DA3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1"/>
          <a:stretch/>
        </p:blipFill>
        <p:spPr>
          <a:xfrm>
            <a:off x="10862432" y="4138019"/>
            <a:ext cx="980518" cy="75755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8CB8510-D62A-4FF6-A18C-B5C138CD6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91"/>
          <a:stretch/>
        </p:blipFill>
        <p:spPr>
          <a:xfrm>
            <a:off x="10862432" y="3007467"/>
            <a:ext cx="980518" cy="100794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20DC969-A70C-4164-A53D-660BF08B6C64}"/>
              </a:ext>
            </a:extLst>
          </p:cNvPr>
          <p:cNvSpPr txBox="1"/>
          <p:nvPr/>
        </p:nvSpPr>
        <p:spPr>
          <a:xfrm>
            <a:off x="1" y="0"/>
            <a:ext cx="234139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" b="1" dirty="0"/>
          </a:p>
          <a:p>
            <a:pPr algn="ctr"/>
            <a:r>
              <a:rPr lang="en-US" sz="2400" dirty="0"/>
              <a:t>Virginia Satir</a:t>
            </a:r>
            <a:endParaRPr lang="tr-TR" sz="2400" dirty="0"/>
          </a:p>
          <a:p>
            <a:pPr algn="ctr"/>
            <a:r>
              <a:rPr lang="en-US" sz="1600" dirty="0"/>
              <a:t>The Blended Family </a:t>
            </a:r>
            <a:endParaRPr lang="tr-TR" sz="1600" dirty="0"/>
          </a:p>
          <a:p>
            <a:pPr algn="ctr"/>
            <a:r>
              <a:rPr lang="en-US" sz="1600" dirty="0"/>
              <a:t>with a Troubled Boy</a:t>
            </a:r>
            <a:endParaRPr lang="tr-TR" sz="1600" dirty="0"/>
          </a:p>
          <a:p>
            <a:pPr algn="ctr"/>
            <a:r>
              <a:rPr lang="tr-TR" sz="4400" b="1" dirty="0"/>
              <a:t>SEANS </a:t>
            </a:r>
          </a:p>
          <a:p>
            <a:pPr algn="ctr"/>
            <a:r>
              <a:rPr lang="tr-TR" sz="4400" b="1" dirty="0"/>
              <a:t>ANALİZİ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XX.XX.2020 - 10:10</a:t>
            </a:r>
          </a:p>
          <a:p>
            <a:pPr algn="ctr"/>
            <a:r>
              <a:rPr lang="tr-TR" sz="1600" dirty="0"/>
              <a:t>YER</a:t>
            </a:r>
          </a:p>
          <a:p>
            <a:pPr algn="ctr"/>
            <a:endParaRPr lang="tr-TR" sz="1100" b="1" dirty="0"/>
          </a:p>
          <a:p>
            <a:pPr algn="ctr"/>
            <a:r>
              <a:rPr lang="en-US" sz="1600" b="1" dirty="0"/>
              <a:t> </a:t>
            </a:r>
            <a:r>
              <a:rPr lang="tr-TR" sz="2400" b="1" dirty="0" err="1"/>
              <a:t>Enise</a:t>
            </a:r>
            <a:r>
              <a:rPr lang="tr-TR" sz="2400" b="1" dirty="0"/>
              <a:t> Akgül</a:t>
            </a:r>
          </a:p>
          <a:p>
            <a:pPr algn="ctr"/>
            <a:r>
              <a:rPr lang="tr-TR" sz="2000" dirty="0"/>
              <a:t>Klinik Psikolog</a:t>
            </a:r>
          </a:p>
          <a:p>
            <a:pPr algn="ctr"/>
            <a:r>
              <a:rPr lang="tr-TR" sz="1200" dirty="0"/>
              <a:t>Aile ve Çift Terapisi Uzmanı</a:t>
            </a:r>
          </a:p>
          <a:p>
            <a:pPr algn="ctr"/>
            <a:r>
              <a:rPr lang="tr-TR" sz="1100" dirty="0"/>
              <a:t>enise.akgul@kimpsikoloji.com</a:t>
            </a:r>
          </a:p>
          <a:p>
            <a:pPr algn="ctr"/>
            <a:r>
              <a:rPr lang="tr-TR" sz="1600" dirty="0"/>
              <a:t>    @</a:t>
            </a:r>
            <a:r>
              <a:rPr lang="tr-TR" sz="1600" dirty="0" err="1"/>
              <a:t>eniseakgul</a:t>
            </a:r>
            <a:endParaRPr lang="tr-TR" sz="1600" dirty="0"/>
          </a:p>
          <a:p>
            <a:pPr algn="ctr"/>
            <a:endParaRPr lang="tr-TR" sz="1000" dirty="0"/>
          </a:p>
          <a:p>
            <a:pPr algn="ctr"/>
            <a:r>
              <a:rPr lang="tr-TR" sz="1600" dirty="0"/>
              <a:t>---</a:t>
            </a:r>
          </a:p>
          <a:p>
            <a:pPr algn="ctr"/>
            <a:endParaRPr lang="tr-TR" sz="1000" dirty="0"/>
          </a:p>
          <a:p>
            <a:pPr algn="ctr"/>
            <a:endParaRPr lang="tr-TR" sz="1000" dirty="0"/>
          </a:p>
          <a:p>
            <a:pPr algn="ctr"/>
            <a:r>
              <a:rPr lang="tr-TR" sz="1600" dirty="0"/>
              <a:t>@</a:t>
            </a:r>
            <a:r>
              <a:rPr lang="tr-TR" sz="1600" dirty="0" err="1"/>
              <a:t>psikoterapivideolari</a:t>
            </a:r>
            <a:endParaRPr lang="tr-TR" sz="1600" dirty="0"/>
          </a:p>
          <a:p>
            <a:pPr algn="ctr"/>
            <a:r>
              <a:rPr lang="tr-TR" sz="1100" dirty="0"/>
              <a:t>psikoterapivideolari@gmail.com </a:t>
            </a:r>
            <a:endParaRPr lang="tr-TR" sz="1600" dirty="0"/>
          </a:p>
          <a:p>
            <a:pPr algn="ctr"/>
            <a:endParaRPr lang="tr-TR" sz="1600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F1DE0670-A243-4BE8-BFC1-F38AA79FE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58" y="1819774"/>
            <a:ext cx="1089665" cy="98145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D026A3A-0EC4-487D-9639-1E06747F86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3" y="5036359"/>
            <a:ext cx="1023854" cy="102385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F92F26EA-4F00-417D-8156-59A1D3BA0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7" y="5036359"/>
            <a:ext cx="825421" cy="18257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D9FD3C5D-7E21-424C-875D-B266A1D18F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8" r="40034"/>
          <a:stretch/>
        </p:blipFill>
        <p:spPr>
          <a:xfrm>
            <a:off x="541517" y="4288021"/>
            <a:ext cx="180616" cy="188378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F919B943-DF14-4357-AE22-BD1452F6BD3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ass/>
                    </a14:imgEffect>
                  </a14:imgLayer>
                </a14:imgProps>
              </a:ext>
            </a:extLst>
          </a:blip>
          <a:srcRect l="12986" t="10111" r="18361"/>
          <a:stretch/>
        </p:blipFill>
        <p:spPr>
          <a:xfrm>
            <a:off x="2333717" y="49526"/>
            <a:ext cx="8086725" cy="6010687"/>
          </a:xfrm>
          <a:prstGeom prst="roundRect">
            <a:avLst>
              <a:gd name="adj" fmla="val 558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A7EB693C-3D07-401E-B38A-BD5F78DEA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18" y="1301338"/>
            <a:ext cx="3352800" cy="33528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D960320-4D7E-A94E-B129-63E92F1CEF1F}"/>
              </a:ext>
            </a:extLst>
          </p:cNvPr>
          <p:cNvSpPr txBox="1"/>
          <p:nvPr/>
        </p:nvSpPr>
        <p:spPr>
          <a:xfrm>
            <a:off x="10801029" y="422029"/>
            <a:ext cx="114544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tr-TR" sz="1500" dirty="0"/>
          </a:p>
          <a:p>
            <a:pPr algn="ctr"/>
            <a:r>
              <a:rPr lang="tr-TR" sz="1500" dirty="0"/>
              <a:t>SİZİN</a:t>
            </a:r>
          </a:p>
          <a:p>
            <a:pPr algn="ctr"/>
            <a:r>
              <a:rPr lang="tr-TR" sz="1500" dirty="0"/>
              <a:t>  LOGONUZ  </a:t>
            </a:r>
          </a:p>
          <a:p>
            <a:pPr algn="ctr"/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03673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466F8A3-4487-43BC-AC79-B6E43E01B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71"/>
          <a:stretch/>
        </p:blipFill>
        <p:spPr>
          <a:xfrm>
            <a:off x="2667000" y="6074229"/>
            <a:ext cx="6858000" cy="78377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1887D03-6D62-47BC-870F-B7641A88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6016484"/>
            <a:ext cx="2610035" cy="84151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86F5E4A-50F4-450B-B523-3E325BD5F323}"/>
              </a:ext>
            </a:extLst>
          </p:cNvPr>
          <p:cNvSpPr txBox="1"/>
          <p:nvPr/>
        </p:nvSpPr>
        <p:spPr>
          <a:xfrm>
            <a:off x="8049008" y="61621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Agency FB" panose="020B0503020202020204" pitchFamily="34" charset="0"/>
              </a:rPr>
              <a:t>akademi.kimpsikoloji.com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92B6B94-228B-42BF-A014-F8B0C06DA3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1"/>
          <a:stretch/>
        </p:blipFill>
        <p:spPr>
          <a:xfrm>
            <a:off x="10862432" y="4138019"/>
            <a:ext cx="980518" cy="757552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8CB8510-D62A-4FF6-A18C-B5C138CD6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91"/>
          <a:stretch/>
        </p:blipFill>
        <p:spPr>
          <a:xfrm>
            <a:off x="10862432" y="3007467"/>
            <a:ext cx="980518" cy="100794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20DC969-A70C-4164-A53D-660BF08B6C64}"/>
              </a:ext>
            </a:extLst>
          </p:cNvPr>
          <p:cNvSpPr txBox="1"/>
          <p:nvPr/>
        </p:nvSpPr>
        <p:spPr>
          <a:xfrm>
            <a:off x="1" y="0"/>
            <a:ext cx="234139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" b="1" dirty="0"/>
          </a:p>
          <a:p>
            <a:pPr algn="ctr"/>
            <a:r>
              <a:rPr lang="en-US" sz="2400" dirty="0"/>
              <a:t>Virginia Satir</a:t>
            </a:r>
            <a:endParaRPr lang="tr-TR" sz="2400" dirty="0"/>
          </a:p>
          <a:p>
            <a:pPr algn="ctr"/>
            <a:r>
              <a:rPr lang="en-US" sz="1600" dirty="0"/>
              <a:t>The Blended Family </a:t>
            </a:r>
            <a:endParaRPr lang="tr-TR" sz="1600" dirty="0"/>
          </a:p>
          <a:p>
            <a:pPr algn="ctr"/>
            <a:r>
              <a:rPr lang="en-US" sz="1600" dirty="0"/>
              <a:t>with a Troubled Boy</a:t>
            </a:r>
            <a:endParaRPr lang="tr-TR" sz="1600" dirty="0"/>
          </a:p>
          <a:p>
            <a:pPr algn="ctr"/>
            <a:r>
              <a:rPr lang="tr-TR" sz="4400" b="1" dirty="0"/>
              <a:t>SEANS </a:t>
            </a:r>
          </a:p>
          <a:p>
            <a:pPr algn="ctr"/>
            <a:r>
              <a:rPr lang="tr-TR" sz="4400" b="1" dirty="0"/>
              <a:t>ANALİZİ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XX.XX.2020 - 10:10</a:t>
            </a:r>
          </a:p>
          <a:p>
            <a:pPr algn="ctr"/>
            <a:r>
              <a:rPr lang="tr-TR" sz="1600" dirty="0"/>
              <a:t>YER</a:t>
            </a:r>
          </a:p>
          <a:p>
            <a:pPr algn="ctr"/>
            <a:endParaRPr lang="tr-TR" sz="1100" b="1" dirty="0"/>
          </a:p>
          <a:p>
            <a:pPr algn="ctr"/>
            <a:r>
              <a:rPr lang="en-US" sz="1600" b="1" dirty="0"/>
              <a:t> </a:t>
            </a:r>
            <a:r>
              <a:rPr lang="tr-TR" sz="2400" b="1" dirty="0" err="1"/>
              <a:t>Enise</a:t>
            </a:r>
            <a:r>
              <a:rPr lang="tr-TR" sz="2400" b="1" dirty="0"/>
              <a:t> Akgül</a:t>
            </a:r>
          </a:p>
          <a:p>
            <a:pPr algn="ctr"/>
            <a:r>
              <a:rPr lang="tr-TR" sz="2000" dirty="0"/>
              <a:t>Klinik Psikolog</a:t>
            </a:r>
          </a:p>
          <a:p>
            <a:pPr algn="ctr"/>
            <a:r>
              <a:rPr lang="tr-TR" sz="1200" dirty="0"/>
              <a:t>Aile ve Çift Terapisi Uzmanı</a:t>
            </a:r>
          </a:p>
          <a:p>
            <a:pPr algn="ctr"/>
            <a:r>
              <a:rPr lang="tr-TR" sz="1100" dirty="0"/>
              <a:t>enise.akgul@kimpsikoloji.com</a:t>
            </a:r>
          </a:p>
          <a:p>
            <a:pPr algn="ctr"/>
            <a:r>
              <a:rPr lang="tr-TR" sz="1600" dirty="0"/>
              <a:t>    @</a:t>
            </a:r>
            <a:r>
              <a:rPr lang="tr-TR" sz="1600" dirty="0" err="1"/>
              <a:t>eniseakgul</a:t>
            </a:r>
            <a:endParaRPr lang="tr-TR" sz="1600" dirty="0"/>
          </a:p>
          <a:p>
            <a:pPr algn="ctr"/>
            <a:endParaRPr lang="tr-TR" sz="1000" dirty="0"/>
          </a:p>
          <a:p>
            <a:pPr algn="ctr"/>
            <a:r>
              <a:rPr lang="tr-TR" sz="1600" dirty="0"/>
              <a:t>---</a:t>
            </a:r>
          </a:p>
          <a:p>
            <a:pPr algn="ctr"/>
            <a:endParaRPr lang="tr-TR" sz="1000" dirty="0"/>
          </a:p>
          <a:p>
            <a:pPr algn="ctr"/>
            <a:endParaRPr lang="tr-TR" sz="1000" dirty="0"/>
          </a:p>
          <a:p>
            <a:pPr algn="ctr"/>
            <a:r>
              <a:rPr lang="tr-TR" sz="1600" dirty="0"/>
              <a:t>@</a:t>
            </a:r>
            <a:r>
              <a:rPr lang="tr-TR" sz="1600" dirty="0" err="1"/>
              <a:t>psikoterapivideolari</a:t>
            </a:r>
            <a:endParaRPr lang="tr-TR" sz="1600" dirty="0"/>
          </a:p>
          <a:p>
            <a:pPr algn="ctr"/>
            <a:r>
              <a:rPr lang="tr-TR" sz="1100" dirty="0"/>
              <a:t>psikoterapivideolari@gmail.com </a:t>
            </a:r>
            <a:endParaRPr lang="tr-TR" sz="1600" dirty="0"/>
          </a:p>
          <a:p>
            <a:pPr algn="ctr"/>
            <a:endParaRPr lang="tr-TR" sz="1600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F1DE0670-A243-4BE8-BFC1-F38AA79FE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58" y="1819774"/>
            <a:ext cx="1089665" cy="98145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D026A3A-0EC4-487D-9639-1E06747F86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3" y="5036359"/>
            <a:ext cx="1023854" cy="102385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F92F26EA-4F00-417D-8156-59A1D3BA0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7" y="5036359"/>
            <a:ext cx="825421" cy="18257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D9FD3C5D-7E21-424C-875D-B266A1D18F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8" r="40034"/>
          <a:stretch/>
        </p:blipFill>
        <p:spPr>
          <a:xfrm>
            <a:off x="541517" y="4288021"/>
            <a:ext cx="180616" cy="188378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D64A84CC-32CE-2244-B2E6-DB9E14AE7ED4}"/>
              </a:ext>
            </a:extLst>
          </p:cNvPr>
          <p:cNvSpPr txBox="1"/>
          <p:nvPr/>
        </p:nvSpPr>
        <p:spPr>
          <a:xfrm>
            <a:off x="10801029" y="422029"/>
            <a:ext cx="114544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tr-TR" sz="1500" dirty="0"/>
          </a:p>
          <a:p>
            <a:pPr algn="ctr"/>
            <a:r>
              <a:rPr lang="tr-TR" sz="1500" dirty="0"/>
              <a:t>SİZİN</a:t>
            </a:r>
          </a:p>
          <a:p>
            <a:pPr algn="ctr"/>
            <a:r>
              <a:rPr lang="tr-TR" sz="1500" dirty="0"/>
              <a:t>  LOGONUZ  </a:t>
            </a:r>
          </a:p>
          <a:p>
            <a:pPr algn="ctr"/>
            <a:endParaRPr lang="tr-TR" sz="1500" dirty="0"/>
          </a:p>
        </p:txBody>
      </p:sp>
      <p:sp>
        <p:nvSpPr>
          <p:cNvPr id="12" name="İçerik Yer Tutucusu 11">
            <a:extLst>
              <a:ext uri="{FF2B5EF4-FFF2-40B4-BE49-F238E27FC236}">
                <a16:creationId xmlns:a16="http://schemas.microsoft.com/office/drawing/2014/main" id="{0A90C741-0A89-C043-8E33-3DFBFBFF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3DC86C52-502C-E443-817C-06CBF76854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B89B2ED0-9FA0-4DA3-A695-78F9BF2F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www.kimpsikoloji.com/wp-content/uploads/2018/03/klinik-psikolog-enise-akg%C3%BCl-profil.jpg">
            <a:extLst>
              <a:ext uri="{FF2B5EF4-FFF2-40B4-BE49-F238E27FC236}">
                <a16:creationId xmlns:a16="http://schemas.microsoft.com/office/drawing/2014/main" id="{8272B883-270A-4F29-B93B-426F7A2C4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r="28543"/>
          <a:stretch/>
        </p:blipFill>
        <p:spPr bwMode="auto">
          <a:xfrm>
            <a:off x="5305567" y="388229"/>
            <a:ext cx="2149523" cy="2471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A787ACC-8EDD-45C6-B721-3BAE3C06D9B6}"/>
              </a:ext>
            </a:extLst>
          </p:cNvPr>
          <p:cNvSpPr txBox="1"/>
          <p:nvPr/>
        </p:nvSpPr>
        <p:spPr>
          <a:xfrm>
            <a:off x="2456598" y="2988862"/>
            <a:ext cx="78474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TEŞEKKÜRLER</a:t>
            </a:r>
          </a:p>
          <a:p>
            <a:pPr algn="ctr"/>
            <a:r>
              <a:rPr lang="tr-TR" sz="2800" dirty="0">
                <a:solidFill>
                  <a:schemeClr val="bg1"/>
                </a:solidFill>
              </a:rPr>
              <a:t>+90 216 428 75 46</a:t>
            </a:r>
          </a:p>
          <a:p>
            <a:pPr algn="ctr"/>
            <a:r>
              <a:rPr lang="tr-TR" sz="2800" dirty="0">
                <a:solidFill>
                  <a:schemeClr val="bg1"/>
                </a:solidFill>
              </a:rPr>
              <a:t>+90 532 441 14 64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enise.akgul@kimpsikoloji.com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r>
              <a:rPr lang="tr-TR" sz="3200" dirty="0">
                <a:solidFill>
                  <a:schemeClr val="bg1"/>
                </a:solidFill>
              </a:rPr>
              <a:t>@</a:t>
            </a:r>
            <a:r>
              <a:rPr lang="tr-TR" sz="3200" dirty="0" err="1">
                <a:solidFill>
                  <a:schemeClr val="bg1"/>
                </a:solidFill>
              </a:rPr>
              <a:t>eniseakgul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4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A766363E-5037-4B60-B64D-CD8A0FB8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A787ACC-8EDD-45C6-B721-3BAE3C06D9B6}"/>
              </a:ext>
            </a:extLst>
          </p:cNvPr>
          <p:cNvSpPr txBox="1"/>
          <p:nvPr/>
        </p:nvSpPr>
        <p:spPr>
          <a:xfrm>
            <a:off x="2456598" y="2988862"/>
            <a:ext cx="7847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r>
              <a:rPr lang="tr-TR" sz="3200" dirty="0">
                <a:solidFill>
                  <a:schemeClr val="bg1"/>
                </a:solidFill>
              </a:rPr>
              <a:t>@</a:t>
            </a:r>
            <a:r>
              <a:rPr lang="tr-TR" sz="3200" dirty="0" err="1">
                <a:solidFill>
                  <a:schemeClr val="bg1"/>
                </a:solidFill>
              </a:rPr>
              <a:t>kimpsikoloji</a:t>
            </a:r>
            <a:endParaRPr lang="tr-TR" sz="3200" dirty="0">
              <a:solidFill>
                <a:schemeClr val="bg1"/>
              </a:solidFill>
            </a:endParaRPr>
          </a:p>
          <a:p>
            <a:pPr algn="ctr"/>
            <a:r>
              <a:rPr lang="tr-TR" sz="3200" dirty="0">
                <a:solidFill>
                  <a:schemeClr val="bg1"/>
                </a:solidFill>
              </a:rPr>
              <a:t>@</a:t>
            </a:r>
            <a:r>
              <a:rPr lang="tr-TR" sz="3200" dirty="0" err="1">
                <a:solidFill>
                  <a:schemeClr val="bg1"/>
                </a:solidFill>
              </a:rPr>
              <a:t>psikoterapivideolari</a:t>
            </a:r>
            <a:endParaRPr lang="tr-TR" sz="3200" dirty="0">
              <a:solidFill>
                <a:schemeClr val="bg1"/>
              </a:solidFill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r>
              <a:rPr lang="tr-TR" sz="3200" dirty="0">
                <a:solidFill>
                  <a:schemeClr val="bg1"/>
                </a:solidFill>
              </a:rPr>
              <a:t>psikoterapivideolari@gmail.com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5CDC2A0-CC00-41DE-8C38-6B50D92F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8" y="668938"/>
            <a:ext cx="3823030" cy="123260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3E704FE-CEF8-48D3-9293-C1AD18F09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68" y="2365767"/>
            <a:ext cx="2511329" cy="6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7013C51-D0B2-FC43-8226-2DA692D1C523}"/>
              </a:ext>
            </a:extLst>
          </p:cNvPr>
          <p:cNvSpPr txBox="1"/>
          <p:nvPr/>
        </p:nvSpPr>
        <p:spPr>
          <a:xfrm>
            <a:off x="10801029" y="422029"/>
            <a:ext cx="114544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tr-TR" sz="1500" dirty="0"/>
          </a:p>
          <a:p>
            <a:pPr algn="ctr"/>
            <a:r>
              <a:rPr lang="tr-TR" sz="1500" dirty="0"/>
              <a:t>SİZİN</a:t>
            </a:r>
          </a:p>
          <a:p>
            <a:pPr algn="ctr"/>
            <a:r>
              <a:rPr lang="tr-TR" sz="1500" dirty="0"/>
              <a:t>  LOGONUZ  </a:t>
            </a:r>
          </a:p>
          <a:p>
            <a:pPr algn="ctr"/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57461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A766363E-5037-4B60-B64D-CD8A0FB84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A787ACC-8EDD-45C6-B721-3BAE3C06D9B6}"/>
              </a:ext>
            </a:extLst>
          </p:cNvPr>
          <p:cNvSpPr txBox="1"/>
          <p:nvPr/>
        </p:nvSpPr>
        <p:spPr>
          <a:xfrm>
            <a:off x="2446766" y="383314"/>
            <a:ext cx="78474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PSİKOLOJİ EĞİTİMLERİMİZDEN </a:t>
            </a:r>
          </a:p>
          <a:p>
            <a:pPr algn="ctr"/>
            <a:r>
              <a:rPr lang="tr-TR" sz="3200" dirty="0">
                <a:solidFill>
                  <a:schemeClr val="bg1"/>
                </a:solidFill>
              </a:rPr>
              <a:t>İNDİRİMLİ YARARLANMAK </a:t>
            </a:r>
          </a:p>
          <a:p>
            <a:pPr algn="ctr"/>
            <a:r>
              <a:rPr lang="tr-TR" sz="3200" dirty="0">
                <a:solidFill>
                  <a:schemeClr val="bg1"/>
                </a:solidFill>
              </a:rPr>
              <a:t>İÇİN KAYDOLUN</a:t>
            </a:r>
          </a:p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endParaRPr lang="tr-TR" sz="3200" dirty="0">
              <a:solidFill>
                <a:schemeClr val="bg1"/>
              </a:solidFill>
            </a:endParaRPr>
          </a:p>
          <a:p>
            <a:pPr algn="ctr"/>
            <a:r>
              <a:rPr lang="tr-TR" sz="3200" dirty="0">
                <a:solidFill>
                  <a:schemeClr val="bg1"/>
                </a:solidFill>
              </a:rPr>
              <a:t>https://forms.gle/ovYFSrKzws9c8eRo6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0FD7C17-E5B8-471C-AAA3-A305F5D00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79" y="2239049"/>
            <a:ext cx="2712475" cy="27124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6FAAA74-10EF-7440-A7FE-AB6BBA870AD7}"/>
              </a:ext>
            </a:extLst>
          </p:cNvPr>
          <p:cNvSpPr txBox="1"/>
          <p:nvPr/>
        </p:nvSpPr>
        <p:spPr>
          <a:xfrm>
            <a:off x="10801029" y="422029"/>
            <a:ext cx="114544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tr-TR" sz="1500" dirty="0"/>
          </a:p>
          <a:p>
            <a:pPr algn="ctr"/>
            <a:r>
              <a:rPr lang="tr-TR" sz="1500" dirty="0"/>
              <a:t>SİZİN</a:t>
            </a:r>
          </a:p>
          <a:p>
            <a:pPr algn="ctr"/>
            <a:r>
              <a:rPr lang="tr-TR" sz="1500" dirty="0"/>
              <a:t>  LOGONUZ  </a:t>
            </a:r>
          </a:p>
          <a:p>
            <a:pPr algn="ctr"/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264247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203</Words>
  <Application>Microsoft Macintosh PowerPoint</Application>
  <PresentationFormat>Geniş ekran</PresentationFormat>
  <Paragraphs>86</Paragraphs>
  <Slides>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Ömer AKGÜL</dc:creator>
  <cp:lastModifiedBy>Zübeyde ŞİMŞEK</cp:lastModifiedBy>
  <cp:revision>27</cp:revision>
  <dcterms:created xsi:type="dcterms:W3CDTF">2020-01-14T10:15:06Z</dcterms:created>
  <dcterms:modified xsi:type="dcterms:W3CDTF">2020-03-16T09:37:41Z</dcterms:modified>
</cp:coreProperties>
</file>